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7" r:id="rId7"/>
    <p:sldId id="268" r:id="rId8"/>
    <p:sldId id="258" r:id="rId9"/>
    <p:sldId id="259" r:id="rId10"/>
    <p:sldId id="265" r:id="rId11"/>
    <p:sldId id="269" r:id="rId12"/>
    <p:sldId id="260" r:id="rId13"/>
    <p:sldId id="263" r:id="rId14"/>
    <p:sldId id="264" r:id="rId15"/>
    <p:sldId id="262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QOgN-7MRhM" TargetMode="External"/><Relationship Id="rId4" Type="http://schemas.openxmlformats.org/officeDocument/2006/relationships/hyperlink" Target="https://www.youtube.com/watch?v=PQtjsZA4bTg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Xa67skNK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CE4AA-DCEA-42B3-A1A8-8793F0B2D9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34B3B8-9C2F-4FAF-A9B5-8D13E7DA8A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93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B2E79-2FF0-4C46-B044-61A4C357A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and Analysis: Commercials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C414B-9469-4E8A-B9D9-BF561AAD4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Task: Watch the commercial and identify </a:t>
            </a:r>
            <a:r>
              <a:rPr lang="en-US" dirty="0" err="1"/>
              <a:t>SOAPSTone</a:t>
            </a:r>
            <a:endParaRPr lang="en-US"/>
          </a:p>
          <a:p>
            <a:endParaRPr lang="en-US" dirty="0"/>
          </a:p>
          <a:p>
            <a:r>
              <a:rPr lang="en-US" dirty="0"/>
              <a:t>Speaker</a:t>
            </a:r>
          </a:p>
          <a:p>
            <a:r>
              <a:rPr lang="en-US" dirty="0"/>
              <a:t>Occasion</a:t>
            </a:r>
          </a:p>
          <a:p>
            <a:r>
              <a:rPr lang="en-US" dirty="0"/>
              <a:t>Audience</a:t>
            </a:r>
          </a:p>
          <a:p>
            <a:r>
              <a:rPr lang="en-US" dirty="0"/>
              <a:t>Purpose</a:t>
            </a:r>
          </a:p>
          <a:p>
            <a:r>
              <a:rPr lang="en-US" dirty="0"/>
              <a:t>Subject</a:t>
            </a:r>
          </a:p>
          <a:p>
            <a:r>
              <a:rPr lang="en-US" dirty="0"/>
              <a:t>Tone</a:t>
            </a:r>
          </a:p>
          <a:p>
            <a:r>
              <a:rPr lang="en-US" dirty="0"/>
              <a:t>Exigence</a:t>
            </a:r>
          </a:p>
        </p:txBody>
      </p:sp>
    </p:spTree>
    <p:extLst>
      <p:ext uri="{BB962C8B-B14F-4D97-AF65-F5344CB8AC3E}">
        <p14:creationId xmlns:p14="http://schemas.microsoft.com/office/powerpoint/2010/main" val="1082707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24746-2870-4895-903E-D11158163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and Analysis: Commercials</a:t>
            </a:r>
            <a:endParaRPr lang="en-US" dirty="0" err="1"/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5FD5A962-C52E-4837-B3E1-C2E19CA3BE5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0" y="2491581"/>
            <a:ext cx="4572000" cy="3429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7A9C31-4A1A-444B-9911-6C96A3C09F64}"/>
              </a:ext>
            </a:extLst>
          </p:cNvPr>
          <p:cNvSpPr txBox="1"/>
          <p:nvPr/>
        </p:nvSpPr>
        <p:spPr>
          <a:xfrm>
            <a:off x="3547241" y="5691352"/>
            <a:ext cx="4572000" cy="663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https://www.youtube.com/watch?v=PQtjsZA4bTg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094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17C88-2B76-4F2C-A42C-4A5FF65FD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373"/>
            <a:ext cx="3687417" cy="1920372"/>
          </a:xfrm>
        </p:spPr>
        <p:txBody>
          <a:bodyPr>
            <a:normAutofit/>
          </a:bodyPr>
          <a:lstStyle/>
          <a:p>
            <a:pPr algn="l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18DE56-4E84-444F-9B8C-8FCAA12D6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821774"/>
            <a:ext cx="3687417" cy="3148329"/>
          </a:xfrm>
        </p:spPr>
        <p:txBody>
          <a:bodyPr>
            <a:normAutofit/>
          </a:bodyPr>
          <a:lstStyle/>
          <a:p>
            <a:endParaRPr lang="en-US" sz="1600">
              <a:solidFill>
                <a:schemeClr val="bg1"/>
              </a:solidFill>
            </a:endParaRP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DCDCEC43-292C-487A-9667-46B7C7F97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18" y="17351"/>
            <a:ext cx="11311416" cy="673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00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082DE-2291-45B9-9F2C-3D7D4DBC3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1F34F-3F10-44B6-AB4F-70B01B16B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Read LOC Chapter 2</a:t>
            </a:r>
          </a:p>
          <a:p>
            <a:r>
              <a:rPr lang="en-US" dirty="0"/>
              <a:t>Pgs. 39-48</a:t>
            </a:r>
          </a:p>
          <a:p>
            <a:r>
              <a:rPr lang="en-US" dirty="0"/>
              <a:t>Do the activity for Ellison's essay. The activity is on pgs. 47-48.</a:t>
            </a:r>
          </a:p>
          <a:p>
            <a:pPr lvl="1"/>
            <a:r>
              <a:rPr lang="en-US" dirty="0"/>
              <a:t>Typed or hand written. Create questions different than the list provided for you on pg. 47. </a:t>
            </a:r>
          </a:p>
        </p:txBody>
      </p:sp>
    </p:spTree>
    <p:extLst>
      <p:ext uri="{BB962C8B-B14F-4D97-AF65-F5344CB8AC3E}">
        <p14:creationId xmlns:p14="http://schemas.microsoft.com/office/powerpoint/2010/main" val="275894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483" y="821265"/>
            <a:ext cx="6098705" cy="5222117"/>
          </a:xfrm>
        </p:spPr>
        <p:txBody>
          <a:bodyPr anchor="ctr">
            <a:normAutofit/>
          </a:bodyPr>
          <a:lstStyle/>
          <a:p>
            <a:pPr algn="r"/>
            <a:r>
              <a:rPr lang="en-US" sz="5400"/>
              <a:t>Write into the day</a:t>
            </a:r>
            <a:br>
              <a:rPr lang="en-US" sz="5400"/>
            </a:br>
            <a:r>
              <a:rPr lang="en-US" sz="5400"/>
              <a:t>3 September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03028" y="821265"/>
            <a:ext cx="3265713" cy="522211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Progress Reports are coming out on Thursday this week.</a:t>
            </a:r>
          </a:p>
          <a:p>
            <a:endParaRPr lang="en-US" dirty="0"/>
          </a:p>
          <a:p>
            <a:r>
              <a:rPr lang="en-US" dirty="0"/>
              <a:t>What have you done to actively achieve the goals you have for Junior year? What do you still need to do? What do you need help with?</a:t>
            </a:r>
          </a:p>
        </p:txBody>
      </p:sp>
    </p:spTree>
    <p:extLst>
      <p:ext uri="{BB962C8B-B14F-4D97-AF65-F5344CB8AC3E}">
        <p14:creationId xmlns:p14="http://schemas.microsoft.com/office/powerpoint/2010/main" val="340237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42610-2274-4508-BE0F-9C11E9643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609" y="764372"/>
            <a:ext cx="3173688" cy="5216013"/>
          </a:xfrm>
        </p:spPr>
        <p:txBody>
          <a:bodyPr>
            <a:normAutofit/>
          </a:bodyPr>
          <a:lstStyle/>
          <a:p>
            <a:r>
              <a:rPr lang="en-US" dirty="0"/>
              <a:t>Tentative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4FDEC-08C3-4883-A8D5-BC8FCE6B9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138" y="764372"/>
            <a:ext cx="7086600" cy="52160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900" b="1"/>
              <a:t>Tuesday, 3 September: </a:t>
            </a:r>
            <a:r>
              <a:rPr lang="en-US" sz="1900"/>
              <a:t>Begin identifying vs analyzing Unit</a:t>
            </a:r>
          </a:p>
          <a:p>
            <a:r>
              <a:rPr lang="en-US" sz="1900" b="1"/>
              <a:t>Wednesday, 4 September: </a:t>
            </a:r>
            <a:r>
              <a:rPr lang="en-US" sz="1900"/>
              <a:t>Discuss homework and Commercial Analysis work with partner</a:t>
            </a:r>
          </a:p>
          <a:p>
            <a:r>
              <a:rPr lang="en-US" sz="1900" b="1"/>
              <a:t>Thursday, 5 September: </a:t>
            </a:r>
            <a:r>
              <a:rPr lang="en-US" sz="1900"/>
              <a:t>Discuss homework and Commercial Analysis work with partner</a:t>
            </a:r>
          </a:p>
          <a:p>
            <a:r>
              <a:rPr lang="en-US" sz="1900" b="1"/>
              <a:t>Friday, 6 September: </a:t>
            </a:r>
            <a:r>
              <a:rPr lang="en-US" sz="1900"/>
              <a:t>Intro words for September Bootcamp and Commercial Analysis work with partner</a:t>
            </a:r>
          </a:p>
          <a:p>
            <a:r>
              <a:rPr lang="en-US" sz="1900" b="1"/>
              <a:t>Monday, 9 September: </a:t>
            </a:r>
            <a:r>
              <a:rPr lang="en-US" sz="1900"/>
              <a:t>MCM</a:t>
            </a:r>
          </a:p>
          <a:p>
            <a:r>
              <a:rPr lang="en-US" sz="1900" b="1"/>
              <a:t>Tuesday, 10 September: </a:t>
            </a:r>
            <a:r>
              <a:rPr lang="en-US" sz="1900"/>
              <a:t>Commercial presentations</a:t>
            </a:r>
          </a:p>
          <a:p>
            <a:r>
              <a:rPr lang="en-US" sz="1900" b="1"/>
              <a:t>Wednesday, 11 September: </a:t>
            </a:r>
            <a:r>
              <a:rPr lang="en-US" sz="1900"/>
              <a:t>Commercial Presentation</a:t>
            </a:r>
          </a:p>
          <a:p>
            <a:r>
              <a:rPr lang="en-US" sz="1900" b="1">
                <a:ea typeface="+mn-lt"/>
                <a:cs typeface="+mn-lt"/>
              </a:rPr>
              <a:t>Thursday, 12 September: </a:t>
            </a:r>
            <a:r>
              <a:rPr lang="en-US" sz="1900">
                <a:ea typeface="+mn-lt"/>
                <a:cs typeface="+mn-lt"/>
              </a:rPr>
              <a:t>Half Day and Log into AP Classroom</a:t>
            </a:r>
          </a:p>
          <a:p>
            <a:r>
              <a:rPr lang="en-US" sz="1900" b="1">
                <a:ea typeface="+mn-lt"/>
                <a:cs typeface="+mn-lt"/>
              </a:rPr>
              <a:t>Friday, 13 September: </a:t>
            </a:r>
            <a:r>
              <a:rPr lang="en-US" sz="1900">
                <a:ea typeface="+mn-lt"/>
                <a:cs typeface="+mn-lt"/>
              </a:rPr>
              <a:t>Bootcamp Quiz</a:t>
            </a:r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404069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CD3FF-14E8-4438-AEDD-572D4E13E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Questions for all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26B59-2A16-4B00-8FD8-F5942FB7A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en-US" b="1" dirty="0">
                <a:latin typeface="Franklin Gothic Medium" panose="020B0603020102020204" pitchFamily="34" charset="0"/>
              </a:rPr>
              <a:t>What’s the writer’s purpose?</a:t>
            </a:r>
          </a:p>
          <a:p>
            <a:pPr marL="457200" indent="-457200">
              <a:buAutoNum type="arabicPeriod"/>
            </a:pPr>
            <a:r>
              <a:rPr lang="en-US" b="1" dirty="0">
                <a:latin typeface="Franklin Gothic Medium"/>
              </a:rPr>
              <a:t>How does the writer use rhetorical strategies to achieve that purpose </a:t>
            </a:r>
          </a:p>
          <a:p>
            <a:pPr marL="457200" indent="-457200">
              <a:buAutoNum type="arabicPeriod"/>
            </a:pPr>
            <a:r>
              <a:rPr lang="en-US" b="1" dirty="0">
                <a:latin typeface="Franklin Gothic Medium"/>
              </a:rPr>
              <a:t> </a:t>
            </a:r>
            <a:r>
              <a:rPr lang="en-US" sz="3600" b="1" i="1" u="sng" dirty="0">
                <a:solidFill>
                  <a:srgbClr val="FFFF00"/>
                </a:solidFill>
              </a:rPr>
              <a:t>WHY do the rhetorical strategies affect the writer's intended audience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these questions in </a:t>
            </a:r>
            <a:r>
              <a:rPr lang="en-US" b="1" u="sng" dirty="0">
                <a:solidFill>
                  <a:srgbClr val="FFFF00"/>
                </a:solidFill>
                <a:latin typeface="Arial Black" panose="020B0A04020102020204" pitchFamily="34" charset="0"/>
              </a:rPr>
              <a:t>big, purposeful </a:t>
            </a:r>
            <a:r>
              <a:rPr lang="en-US" dirty="0"/>
              <a:t>letters on your notes. </a:t>
            </a:r>
          </a:p>
        </p:txBody>
      </p:sp>
    </p:spTree>
    <p:extLst>
      <p:ext uri="{BB962C8B-B14F-4D97-AF65-F5344CB8AC3E}">
        <p14:creationId xmlns:p14="http://schemas.microsoft.com/office/powerpoint/2010/main" val="354728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1FDE4-5C96-47C5-A012-DE0D5B6FE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10D9B-A0E2-4561-9B31-13EA5E414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Not necessarily metonymy or synecdoche, even though it's impressive if you know what these are. </a:t>
            </a:r>
          </a:p>
          <a:p>
            <a:endParaRPr lang="en-US" dirty="0"/>
          </a:p>
          <a:p>
            <a:r>
              <a:rPr lang="en-US" dirty="0"/>
              <a:t>Strategies = words and details</a:t>
            </a:r>
          </a:p>
          <a:p>
            <a:endParaRPr lang="en-US" dirty="0"/>
          </a:p>
          <a:p>
            <a:r>
              <a:rPr lang="en-US" i="1" dirty="0"/>
              <a:t>What words and details does the writer use to get the point across and why? </a:t>
            </a:r>
          </a:p>
          <a:p>
            <a:r>
              <a:rPr lang="en-US" dirty="0"/>
              <a:t>Identify the important </a:t>
            </a:r>
            <a:r>
              <a:rPr lang="en-US" i="1" dirty="0">
                <a:solidFill>
                  <a:srgbClr val="FF0000"/>
                </a:solidFill>
              </a:rPr>
              <a:t>words and details</a:t>
            </a:r>
            <a:r>
              <a:rPr lang="en-US" i="1" dirty="0"/>
              <a:t> </a:t>
            </a:r>
            <a:r>
              <a:rPr lang="en-US" dirty="0"/>
              <a:t>in the text, then </a:t>
            </a:r>
            <a:r>
              <a:rPr lang="en-US" b="1" i="1" dirty="0">
                <a:solidFill>
                  <a:srgbClr val="FFFF00"/>
                </a:solidFill>
              </a:rPr>
              <a:t>explain the effect</a:t>
            </a:r>
            <a:r>
              <a:rPr lang="en-US" b="1" dirty="0">
                <a:solidFill>
                  <a:srgbClr val="FFFF00"/>
                </a:solidFill>
              </a:rPr>
              <a:t>—that’s the </a:t>
            </a:r>
            <a:r>
              <a:rPr lang="en-US" b="1" i="1" dirty="0">
                <a:solidFill>
                  <a:srgbClr val="FFFF00"/>
                </a:solidFill>
              </a:rPr>
              <a:t>analysis</a:t>
            </a:r>
            <a:r>
              <a:rPr lang="en-US" b="1" dirty="0">
                <a:solidFill>
                  <a:srgbClr val="FFFF00"/>
                </a:solidFill>
              </a:rPr>
              <a:t> part.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09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90B51-3EB3-440F-9FCD-0908C20C0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and analysis: In sports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0C4BD-C1E0-4BC8-9316-9B1E5C8B9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Let's watch the game!</a:t>
            </a:r>
          </a:p>
          <a:p>
            <a:endParaRPr lang="en-US" dirty="0"/>
          </a:p>
          <a:p>
            <a:r>
              <a:rPr lang="en-US" dirty="0"/>
              <a:t>Your job: focus on what they hear from the announcers</a:t>
            </a:r>
          </a:p>
          <a:p>
            <a:endParaRPr lang="en-US" dirty="0"/>
          </a:p>
          <a:p>
            <a:r>
              <a:rPr lang="en-US" dirty="0"/>
              <a:t>What two categories does their commentary fall under?</a:t>
            </a:r>
          </a:p>
        </p:txBody>
      </p:sp>
    </p:spTree>
    <p:extLst>
      <p:ext uri="{BB962C8B-B14F-4D97-AF65-F5344CB8AC3E}">
        <p14:creationId xmlns:p14="http://schemas.microsoft.com/office/powerpoint/2010/main" val="348350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AE8E1-3CDB-4ECF-A638-43470493F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and Analysis: In Sports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8E9336-4897-41F2-A4D9-03AB75A4F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21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AE8E1-3CDB-4ECF-A638-43470493F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and Analysis: In Sports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0E7AF7-8786-489C-93D1-40DEA9996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https://www.youtube.com/watch?v=1Xa67skNKoc</a:t>
            </a:r>
            <a:endParaRPr lang="en-US" dirty="0"/>
          </a:p>
          <a:p>
            <a:r>
              <a:rPr lang="en-US" dirty="0"/>
              <a:t>The Music City Miracle</a:t>
            </a:r>
          </a:p>
        </p:txBody>
      </p:sp>
    </p:spTree>
    <p:extLst>
      <p:ext uri="{BB962C8B-B14F-4D97-AF65-F5344CB8AC3E}">
        <p14:creationId xmlns:p14="http://schemas.microsoft.com/office/powerpoint/2010/main" val="3297024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37695-7DBA-49E4-942B-6F2651535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and analysis: In sports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E7A37-A430-48A9-AFD8-8CF9207EB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Play-by-Play</a:t>
            </a:r>
          </a:p>
          <a:p>
            <a:r>
              <a:rPr lang="en-US" dirty="0">
                <a:solidFill>
                  <a:srgbClr val="FFFF00"/>
                </a:solidFill>
              </a:rPr>
              <a:t>The Color Commentary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Play-by-Play</a:t>
            </a:r>
            <a:r>
              <a:rPr lang="en-US" dirty="0"/>
              <a:t> = identifying the moves/what's happening in the text</a:t>
            </a:r>
          </a:p>
          <a:p>
            <a:r>
              <a:rPr lang="en-US" dirty="0">
                <a:solidFill>
                  <a:srgbClr val="FFFF00"/>
                </a:solidFill>
              </a:rPr>
              <a:t>Color Commentary</a:t>
            </a:r>
            <a:r>
              <a:rPr lang="en-US" dirty="0"/>
              <a:t> = analysis...Why are they doing it? What effect does it have on the purpose or the intended audience?</a:t>
            </a:r>
          </a:p>
        </p:txBody>
      </p:sp>
    </p:spTree>
    <p:extLst>
      <p:ext uri="{BB962C8B-B14F-4D97-AF65-F5344CB8AC3E}">
        <p14:creationId xmlns:p14="http://schemas.microsoft.com/office/powerpoint/2010/main" val="428548545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4852ACC1E22440808C402C0C91CAD7" ma:contentTypeVersion="24" ma:contentTypeDescription="Create a new document." ma:contentTypeScope="" ma:versionID="f4be8861f68243e9e4a34f24c9186df6">
  <xsd:schema xmlns:xsd="http://www.w3.org/2001/XMLSchema" xmlns:xs="http://www.w3.org/2001/XMLSchema" xmlns:p="http://schemas.microsoft.com/office/2006/metadata/properties" xmlns:ns3="c856a6bc-12b5-4d26-a196-d933ad616d3d" xmlns:ns4="23ee004a-44b5-429e-b90a-d874061c14cc" targetNamespace="http://schemas.microsoft.com/office/2006/metadata/properties" ma:root="true" ma:fieldsID="160d47fa84de4868072a66c2d1ca61ec" ns3:_="" ns4:_="">
    <xsd:import namespace="c856a6bc-12b5-4d26-a196-d933ad616d3d"/>
    <xsd:import namespace="23ee004a-44b5-429e-b90a-d874061c14c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56a6bc-12b5-4d26-a196-d933ad616d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ee004a-44b5-429e-b90a-d874061c14cc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MediaServiceMetadata" ma:index="2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2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7" nillable="true" ma:displayName="MediaServiceAutoTags" ma:internalName="MediaServiceAutoTags" ma:readOnly="true">
      <xsd:simpleType>
        <xsd:restriction base="dms:Text"/>
      </xsd:simpleType>
    </xsd:element>
    <xsd:element name="MediaServiceOCR" ma:index="2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9" nillable="true" ma:displayName="Location" ma:internalName="MediaServiceLocation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23ee004a-44b5-429e-b90a-d874061c14cc">
      <UserInfo>
        <DisplayName/>
        <AccountId xsi:nil="true"/>
        <AccountType/>
      </UserInfo>
    </Owner>
    <NotebookType xmlns="23ee004a-44b5-429e-b90a-d874061c14cc" xsi:nil="true"/>
    <Invited_Teachers xmlns="23ee004a-44b5-429e-b90a-d874061c14cc" xsi:nil="true"/>
    <Self_Registration_Enabled xmlns="23ee004a-44b5-429e-b90a-d874061c14cc" xsi:nil="true"/>
    <Invited_Students xmlns="23ee004a-44b5-429e-b90a-d874061c14cc" xsi:nil="true"/>
    <FolderType xmlns="23ee004a-44b5-429e-b90a-d874061c14cc" xsi:nil="true"/>
    <Teachers xmlns="23ee004a-44b5-429e-b90a-d874061c14cc">
      <UserInfo>
        <DisplayName/>
        <AccountId xsi:nil="true"/>
        <AccountType/>
      </UserInfo>
    </Teachers>
    <Students xmlns="23ee004a-44b5-429e-b90a-d874061c14cc">
      <UserInfo>
        <DisplayName/>
        <AccountId xsi:nil="true"/>
        <AccountType/>
      </UserInfo>
    </Students>
    <Student_Groups xmlns="23ee004a-44b5-429e-b90a-d874061c14cc">
      <UserInfo>
        <DisplayName/>
        <AccountId xsi:nil="true"/>
        <AccountType/>
      </UserInfo>
    </Student_Groups>
    <AppVersion xmlns="23ee004a-44b5-429e-b90a-d874061c14cc" xsi:nil="true"/>
    <DefaultSectionNames xmlns="23ee004a-44b5-429e-b90a-d874061c14cc" xsi:nil="true"/>
  </documentManagement>
</p:properties>
</file>

<file path=customXml/itemProps1.xml><?xml version="1.0" encoding="utf-8"?>
<ds:datastoreItem xmlns:ds="http://schemas.openxmlformats.org/officeDocument/2006/customXml" ds:itemID="{208484C2-9879-47E1-9C6D-663FC71BFD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56a6bc-12b5-4d26-a196-d933ad616d3d"/>
    <ds:schemaRef ds:uri="23ee004a-44b5-429e-b90a-d874061c14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5ED5AA-8B80-4D3A-9338-73838E9C0D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598438-FF09-49BC-A2B8-1DABB20A5AE4}">
  <ds:schemaRefs>
    <ds:schemaRef ds:uri="http://schemas.microsoft.com/office/2006/documentManagement/types"/>
    <ds:schemaRef ds:uri="http://schemas.microsoft.com/office/infopath/2007/PartnerControls"/>
    <ds:schemaRef ds:uri="23ee004a-44b5-429e-b90a-d874061c14cc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c856a6bc-12b5-4d26-a196-d933ad616d3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14</TotalTime>
  <Words>285</Words>
  <Application>Microsoft Office PowerPoint</Application>
  <PresentationFormat>Widescreen</PresentationFormat>
  <Paragraphs>62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Century Gothic</vt:lpstr>
      <vt:lpstr>Franklin Gothic Medium</vt:lpstr>
      <vt:lpstr>Vapor Trail</vt:lpstr>
      <vt:lpstr>PowerPoint Presentation</vt:lpstr>
      <vt:lpstr>Write into the day 3 September 2018</vt:lpstr>
      <vt:lpstr>Tentative Schedule</vt:lpstr>
      <vt:lpstr>Essential Questions for all Analysis</vt:lpstr>
      <vt:lpstr>Strategies</vt:lpstr>
      <vt:lpstr>Strategies and analysis: In sports</vt:lpstr>
      <vt:lpstr>Strategies and Analysis: In Sports</vt:lpstr>
      <vt:lpstr>Strategies and Analysis: In Sports</vt:lpstr>
      <vt:lpstr>Strategies and analysis: In sports</vt:lpstr>
      <vt:lpstr>Strategies and Analysis: Commercials</vt:lpstr>
      <vt:lpstr>Strategies and Analysis: Commercials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Feher</dc:creator>
  <cp:lastModifiedBy>Kimberly Feher</cp:lastModifiedBy>
  <cp:revision>2</cp:revision>
  <dcterms:created xsi:type="dcterms:W3CDTF">2019-09-03T12:44:57Z</dcterms:created>
  <dcterms:modified xsi:type="dcterms:W3CDTF">2019-09-03T12:59:52Z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0x010100914852ACC1E22440808C402C0C91CAD7</vt:lpwstr>
  </property>
</Properties>
</file>